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7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3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2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1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9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4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9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42F4-6C53-4A71-9AB1-9DA9FBBE860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6BAA-1F61-479B-938A-0F3196B3A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1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1908" y="140883"/>
            <a:ext cx="9884229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Новые друзья Ани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351" y="4111368"/>
            <a:ext cx="897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о том как общаться в интернете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8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31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05" y="3348026"/>
            <a:ext cx="104790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5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1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6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0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14200"/>
            <a:ext cx="9724571" cy="68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0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9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2036" r="2445" b="9261"/>
          <a:stretch/>
        </p:blipFill>
        <p:spPr>
          <a:xfrm>
            <a:off x="-110667" y="1"/>
            <a:ext cx="925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9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6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328" y="2209799"/>
            <a:ext cx="7176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Ани о своих новых друзьях окончен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05" y="3348026"/>
            <a:ext cx="104790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05" y="3348026"/>
            <a:ext cx="104790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3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17</Words>
  <Application>Microsoft Office PowerPoint</Application>
  <PresentationFormat>Экран (4:3)</PresentationFormat>
  <Paragraphs>3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Office Theme</vt:lpstr>
      <vt:lpstr>Новые друзья 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друзья Ани</dc:title>
  <dc:creator>Aleksandr Senik</dc:creator>
  <cp:lastModifiedBy>Aleksandr Senik</cp:lastModifiedBy>
  <cp:revision>4</cp:revision>
  <dcterms:created xsi:type="dcterms:W3CDTF">2020-04-15T07:44:09Z</dcterms:created>
  <dcterms:modified xsi:type="dcterms:W3CDTF">2020-04-15T08:13:36Z</dcterms:modified>
</cp:coreProperties>
</file>